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65" r:id="rId7"/>
    <p:sldId id="266" r:id="rId8"/>
    <p:sldId id="267" r:id="rId9"/>
    <p:sldId id="271" r:id="rId10"/>
    <p:sldId id="272" r:id="rId11"/>
    <p:sldId id="274" r:id="rId12"/>
    <p:sldId id="268" r:id="rId13"/>
    <p:sldId id="276" r:id="rId14"/>
    <p:sldId id="278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40" userDrawn="1">
          <p15:clr>
            <a:srgbClr val="A4A3A4"/>
          </p15:clr>
        </p15:guide>
        <p15:guide id="4" orient="horz" pos="166" userDrawn="1">
          <p15:clr>
            <a:srgbClr val="A4A3A4"/>
          </p15:clr>
        </p15:guide>
        <p15:guide id="5" orient="horz" pos="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0FA"/>
    <a:srgbClr val="686868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86467" autoAdjust="0"/>
  </p:normalViewPr>
  <p:slideViewPr>
    <p:cSldViewPr snapToGrid="0">
      <p:cViewPr varScale="1">
        <p:scale>
          <a:sx n="150" d="100"/>
          <a:sy n="150" d="100"/>
        </p:scale>
        <p:origin x="438" y="126"/>
      </p:cViewPr>
      <p:guideLst>
        <p:guide orient="horz" pos="1620"/>
        <p:guide pos="2880"/>
        <p:guide orient="horz" pos="440"/>
        <p:guide orient="horz" pos="166"/>
        <p:guide orient="horz" pos="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es Benedi Gonzalez" userId="47ca1943-8ccd-463a-b823-b007d2147a49" providerId="ADAL" clId="{09E01172-F504-4DA5-ABDF-40D8E77DF651}"/>
    <pc:docChg chg="undo custSel addSld delSld modSld">
      <pc:chgData name="Carles Benedi Gonzalez" userId="47ca1943-8ccd-463a-b823-b007d2147a49" providerId="ADAL" clId="{09E01172-F504-4DA5-ABDF-40D8E77DF651}" dt="2023-06-22T10:59:17.165" v="1314" actId="1076"/>
      <pc:docMkLst>
        <pc:docMk/>
      </pc:docMkLst>
      <pc:sldChg chg="modSp">
        <pc:chgData name="Carles Benedi Gonzalez" userId="47ca1943-8ccd-463a-b823-b007d2147a49" providerId="ADAL" clId="{09E01172-F504-4DA5-ABDF-40D8E77DF651}" dt="2023-06-22T10:59:17.165" v="1314" actId="1076"/>
        <pc:sldMkLst>
          <pc:docMk/>
          <pc:sldMk cId="1075373386" sldId="266"/>
        </pc:sldMkLst>
        <pc:picChg chg="mod">
          <ac:chgData name="Carles Benedi Gonzalez" userId="47ca1943-8ccd-463a-b823-b007d2147a49" providerId="ADAL" clId="{09E01172-F504-4DA5-ABDF-40D8E77DF651}" dt="2023-06-22T10:59:17.165" v="1314" actId="1076"/>
          <ac:picMkLst>
            <pc:docMk/>
            <pc:sldMk cId="1075373386" sldId="266"/>
            <ac:picMk id="3" creationId="{D08ECF07-7CFF-4E0A-9A05-FDDFCC5D8F9A}"/>
          </ac:picMkLst>
        </pc:picChg>
      </pc:sldChg>
      <pc:sldChg chg="modSp">
        <pc:chgData name="Carles Benedi Gonzalez" userId="47ca1943-8ccd-463a-b823-b007d2147a49" providerId="ADAL" clId="{09E01172-F504-4DA5-ABDF-40D8E77DF651}" dt="2023-06-22T10:17:26.423" v="1311"/>
        <pc:sldMkLst>
          <pc:docMk/>
          <pc:sldMk cId="3131973132" sldId="268"/>
        </pc:sldMkLst>
        <pc:spChg chg="mod">
          <ac:chgData name="Carles Benedi Gonzalez" userId="47ca1943-8ccd-463a-b823-b007d2147a49" providerId="ADAL" clId="{09E01172-F504-4DA5-ABDF-40D8E77DF651}" dt="2023-06-20T08:49:17.457" v="1231" actId="1076"/>
          <ac:spMkLst>
            <pc:docMk/>
            <pc:sldMk cId="3131973132" sldId="268"/>
            <ac:spMk id="25" creationId="{1F61BFC3-552B-7E44-B81F-474D59733D86}"/>
          </ac:spMkLst>
        </pc:spChg>
        <pc:spChg chg="mod">
          <ac:chgData name="Carles Benedi Gonzalez" userId="47ca1943-8ccd-463a-b823-b007d2147a49" providerId="ADAL" clId="{09E01172-F504-4DA5-ABDF-40D8E77DF651}" dt="2023-06-22T10:17:26.423" v="1311"/>
          <ac:spMkLst>
            <pc:docMk/>
            <pc:sldMk cId="3131973132" sldId="268"/>
            <ac:spMk id="33" creationId="{96333E2C-FC51-BE47-AA96-5A517A399093}"/>
          </ac:spMkLst>
        </pc:spChg>
      </pc:sldChg>
      <pc:sldChg chg="modSp">
        <pc:chgData name="Carles Benedi Gonzalez" userId="47ca1943-8ccd-463a-b823-b007d2147a49" providerId="ADAL" clId="{09E01172-F504-4DA5-ABDF-40D8E77DF651}" dt="2023-06-20T08:48:29.847" v="1230" actId="1076"/>
        <pc:sldMkLst>
          <pc:docMk/>
          <pc:sldMk cId="1860549448" sldId="270"/>
        </pc:sldMkLst>
        <pc:picChg chg="mod">
          <ac:chgData name="Carles Benedi Gonzalez" userId="47ca1943-8ccd-463a-b823-b007d2147a49" providerId="ADAL" clId="{09E01172-F504-4DA5-ABDF-40D8E77DF651}" dt="2023-06-20T08:48:29.847" v="1230" actId="1076"/>
          <ac:picMkLst>
            <pc:docMk/>
            <pc:sldMk cId="1860549448" sldId="270"/>
            <ac:picMk id="2" creationId="{60FAB908-BCE3-4837-BE68-40455B9789E8}"/>
          </ac:picMkLst>
        </pc:picChg>
      </pc:sldChg>
      <pc:sldChg chg="modSp">
        <pc:chgData name="Carles Benedi Gonzalez" userId="47ca1943-8ccd-463a-b823-b007d2147a49" providerId="ADAL" clId="{09E01172-F504-4DA5-ABDF-40D8E77DF651}" dt="2023-06-19T07:34:10.513" v="4" actId="790"/>
        <pc:sldMkLst>
          <pc:docMk/>
          <pc:sldMk cId="2164020694" sldId="271"/>
        </pc:sldMkLst>
        <pc:spChg chg="mod">
          <ac:chgData name="Carles Benedi Gonzalez" userId="47ca1943-8ccd-463a-b823-b007d2147a49" providerId="ADAL" clId="{09E01172-F504-4DA5-ABDF-40D8E77DF651}" dt="2023-06-19T07:34:10.513" v="4" actId="790"/>
          <ac:spMkLst>
            <pc:docMk/>
            <pc:sldMk cId="2164020694" sldId="271"/>
            <ac:spMk id="5" creationId="{91ED68FA-7B71-4C62-B048-D57C6C8FADD6}"/>
          </ac:spMkLst>
        </pc:spChg>
      </pc:sldChg>
      <pc:sldChg chg="addSp delSp modSp modAnim">
        <pc:chgData name="Carles Benedi Gonzalez" userId="47ca1943-8ccd-463a-b823-b007d2147a49" providerId="ADAL" clId="{09E01172-F504-4DA5-ABDF-40D8E77DF651}" dt="2023-06-19T07:41:47.126" v="57" actId="1076"/>
        <pc:sldMkLst>
          <pc:docMk/>
          <pc:sldMk cId="3713467492" sldId="272"/>
        </pc:sldMkLst>
        <pc:spChg chg="mod">
          <ac:chgData name="Carles Benedi Gonzalez" userId="47ca1943-8ccd-463a-b823-b007d2147a49" providerId="ADAL" clId="{09E01172-F504-4DA5-ABDF-40D8E77DF651}" dt="2023-06-19T07:41:42.502" v="56" actId="1076"/>
          <ac:spMkLst>
            <pc:docMk/>
            <pc:sldMk cId="3713467492" sldId="272"/>
            <ac:spMk id="3" creationId="{879C6943-8839-232B-2CD7-EBA1FBDCD250}"/>
          </ac:spMkLst>
        </pc:spChg>
        <pc:spChg chg="mod">
          <ac:chgData name="Carles Benedi Gonzalez" userId="47ca1943-8ccd-463a-b823-b007d2147a49" providerId="ADAL" clId="{09E01172-F504-4DA5-ABDF-40D8E77DF651}" dt="2023-06-19T07:41:13.342" v="52" actId="164"/>
          <ac:spMkLst>
            <pc:docMk/>
            <pc:sldMk cId="3713467492" sldId="272"/>
            <ac:spMk id="5" creationId="{A1461087-0E4D-460E-8B49-92D91174E74E}"/>
          </ac:spMkLst>
        </pc:spChg>
        <pc:spChg chg="mod">
          <ac:chgData name="Carles Benedi Gonzalez" userId="47ca1943-8ccd-463a-b823-b007d2147a49" providerId="ADAL" clId="{09E01172-F504-4DA5-ABDF-40D8E77DF651}" dt="2023-06-19T07:41:05.629" v="51" actId="164"/>
          <ac:spMkLst>
            <pc:docMk/>
            <pc:sldMk cId="3713467492" sldId="272"/>
            <ac:spMk id="6" creationId="{2759305F-2017-4B13-B62D-04937E0488F2}"/>
          </ac:spMkLst>
        </pc:spChg>
        <pc:spChg chg="mod">
          <ac:chgData name="Carles Benedi Gonzalez" userId="47ca1943-8ccd-463a-b823-b007d2147a49" providerId="ADAL" clId="{09E01172-F504-4DA5-ABDF-40D8E77DF651}" dt="2023-06-19T07:41:20.069" v="53" actId="164"/>
          <ac:spMkLst>
            <pc:docMk/>
            <pc:sldMk cId="3713467492" sldId="272"/>
            <ac:spMk id="7" creationId="{7630D61C-DD51-416B-A774-2B91D4741D98}"/>
          </ac:spMkLst>
        </pc:spChg>
        <pc:spChg chg="mod">
          <ac:chgData name="Carles Benedi Gonzalez" userId="47ca1943-8ccd-463a-b823-b007d2147a49" providerId="ADAL" clId="{09E01172-F504-4DA5-ABDF-40D8E77DF651}" dt="2023-06-19T07:41:42.502" v="56" actId="1076"/>
          <ac:spMkLst>
            <pc:docMk/>
            <pc:sldMk cId="3713467492" sldId="272"/>
            <ac:spMk id="9" creationId="{3E84B2D6-8F25-5119-3AF3-AEC9E158E7B9}"/>
          </ac:spMkLst>
        </pc:spChg>
        <pc:spChg chg="mod">
          <ac:chgData name="Carles Benedi Gonzalez" userId="47ca1943-8ccd-463a-b823-b007d2147a49" providerId="ADAL" clId="{09E01172-F504-4DA5-ABDF-40D8E77DF651}" dt="2023-06-19T07:41:13.342" v="52" actId="164"/>
          <ac:spMkLst>
            <pc:docMk/>
            <pc:sldMk cId="3713467492" sldId="272"/>
            <ac:spMk id="17" creationId="{B7443EB0-1B01-4A36-9143-5391915A625E}"/>
          </ac:spMkLst>
        </pc:spChg>
        <pc:spChg chg="mod">
          <ac:chgData name="Carles Benedi Gonzalez" userId="47ca1943-8ccd-463a-b823-b007d2147a49" providerId="ADAL" clId="{09E01172-F504-4DA5-ABDF-40D8E77DF651}" dt="2023-06-19T07:41:13.342" v="52" actId="164"/>
          <ac:spMkLst>
            <pc:docMk/>
            <pc:sldMk cId="3713467492" sldId="272"/>
            <ac:spMk id="21" creationId="{F5AE3E08-E9A3-49A0-B5F6-F10B97253534}"/>
          </ac:spMkLst>
        </pc:spChg>
        <pc:spChg chg="mod">
          <ac:chgData name="Carles Benedi Gonzalez" userId="47ca1943-8ccd-463a-b823-b007d2147a49" providerId="ADAL" clId="{09E01172-F504-4DA5-ABDF-40D8E77DF651}" dt="2023-06-19T07:41:05.629" v="51" actId="164"/>
          <ac:spMkLst>
            <pc:docMk/>
            <pc:sldMk cId="3713467492" sldId="272"/>
            <ac:spMk id="23" creationId="{389811D3-6C8A-4AE9-8543-7BAA1C73E098}"/>
          </ac:spMkLst>
        </pc:spChg>
        <pc:spChg chg="mod">
          <ac:chgData name="Carles Benedi Gonzalez" userId="47ca1943-8ccd-463a-b823-b007d2147a49" providerId="ADAL" clId="{09E01172-F504-4DA5-ABDF-40D8E77DF651}" dt="2023-06-19T07:41:20.069" v="53" actId="164"/>
          <ac:spMkLst>
            <pc:docMk/>
            <pc:sldMk cId="3713467492" sldId="272"/>
            <ac:spMk id="24" creationId="{1CA96917-CD0C-49C4-8FE7-35C3FBF967BD}"/>
          </ac:spMkLst>
        </pc:spChg>
        <pc:spChg chg="mod">
          <ac:chgData name="Carles Benedi Gonzalez" userId="47ca1943-8ccd-463a-b823-b007d2147a49" providerId="ADAL" clId="{09E01172-F504-4DA5-ABDF-40D8E77DF651}" dt="2023-06-19T07:41:47.126" v="57" actId="1076"/>
          <ac:spMkLst>
            <pc:docMk/>
            <pc:sldMk cId="3713467492" sldId="272"/>
            <ac:spMk id="25" creationId="{1F61BFC3-552B-7E44-B81F-474D59733D86}"/>
          </ac:spMkLst>
        </pc:spChg>
        <pc:spChg chg="mod">
          <ac:chgData name="Carles Benedi Gonzalez" userId="47ca1943-8ccd-463a-b823-b007d2147a49" providerId="ADAL" clId="{09E01172-F504-4DA5-ABDF-40D8E77DF651}" dt="2023-06-19T07:41:20.069" v="53" actId="164"/>
          <ac:spMkLst>
            <pc:docMk/>
            <pc:sldMk cId="3713467492" sldId="272"/>
            <ac:spMk id="26" creationId="{886D36BF-B0C6-447F-B9EB-5B4CACFF5F71}"/>
          </ac:spMkLst>
        </pc:spChg>
        <pc:spChg chg="mod">
          <ac:chgData name="Carles Benedi Gonzalez" userId="47ca1943-8ccd-463a-b823-b007d2147a49" providerId="ADAL" clId="{09E01172-F504-4DA5-ABDF-40D8E77DF651}" dt="2023-06-19T07:41:20.069" v="53" actId="164"/>
          <ac:spMkLst>
            <pc:docMk/>
            <pc:sldMk cId="3713467492" sldId="272"/>
            <ac:spMk id="27" creationId="{3A6A9994-D4AE-4B50-9C90-2D6FCAF9ED4D}"/>
          </ac:spMkLst>
        </pc:spChg>
        <pc:grpChg chg="add mod">
          <ac:chgData name="Carles Benedi Gonzalez" userId="47ca1943-8ccd-463a-b823-b007d2147a49" providerId="ADAL" clId="{09E01172-F504-4DA5-ABDF-40D8E77DF651}" dt="2023-06-19T07:41:20.069" v="53" actId="164"/>
          <ac:grpSpMkLst>
            <pc:docMk/>
            <pc:sldMk cId="3713467492" sldId="272"/>
            <ac:grpSpMk id="20" creationId="{DB34F1AA-3F47-4480-A5DB-62A75A0E4B53}"/>
          </ac:grpSpMkLst>
        </pc:grpChg>
        <pc:grpChg chg="add mod">
          <ac:chgData name="Carles Benedi Gonzalez" userId="47ca1943-8ccd-463a-b823-b007d2147a49" providerId="ADAL" clId="{09E01172-F504-4DA5-ABDF-40D8E77DF651}" dt="2023-06-19T07:41:05.629" v="51" actId="164"/>
          <ac:grpSpMkLst>
            <pc:docMk/>
            <pc:sldMk cId="3713467492" sldId="272"/>
            <ac:grpSpMk id="32" creationId="{D0344830-A3AC-4938-92AB-0C8CFBE80BE7}"/>
          </ac:grpSpMkLst>
        </pc:grpChg>
        <pc:grpChg chg="add mod">
          <ac:chgData name="Carles Benedi Gonzalez" userId="47ca1943-8ccd-463a-b823-b007d2147a49" providerId="ADAL" clId="{09E01172-F504-4DA5-ABDF-40D8E77DF651}" dt="2023-06-19T07:41:13.342" v="52" actId="164"/>
          <ac:grpSpMkLst>
            <pc:docMk/>
            <pc:sldMk cId="3713467492" sldId="272"/>
            <ac:grpSpMk id="33" creationId="{75B2A9E7-B4DA-4540-9702-778A52F302AD}"/>
          </ac:grpSpMkLst>
        </pc:grpChg>
        <pc:grpChg chg="add mod">
          <ac:chgData name="Carles Benedi Gonzalez" userId="47ca1943-8ccd-463a-b823-b007d2147a49" providerId="ADAL" clId="{09E01172-F504-4DA5-ABDF-40D8E77DF651}" dt="2023-06-19T07:41:20.069" v="53" actId="164"/>
          <ac:grpSpMkLst>
            <pc:docMk/>
            <pc:sldMk cId="3713467492" sldId="272"/>
            <ac:grpSpMk id="34" creationId="{11DA8793-C808-4614-9934-25FA4BFBB077}"/>
          </ac:grpSpMkLst>
        </pc:grpChg>
        <pc:picChg chg="mod">
          <ac:chgData name="Carles Benedi Gonzalez" userId="47ca1943-8ccd-463a-b823-b007d2147a49" providerId="ADAL" clId="{09E01172-F504-4DA5-ABDF-40D8E77DF651}" dt="2023-06-19T07:41:42.502" v="56" actId="1076"/>
          <ac:picMkLst>
            <pc:docMk/>
            <pc:sldMk cId="3713467492" sldId="272"/>
            <ac:picMk id="2" creationId="{0177392F-729E-1134-18CF-B63955DB743D}"/>
          </ac:picMkLst>
        </pc:picChg>
        <pc:picChg chg="mod">
          <ac:chgData name="Carles Benedi Gonzalez" userId="47ca1943-8ccd-463a-b823-b007d2147a49" providerId="ADAL" clId="{09E01172-F504-4DA5-ABDF-40D8E77DF651}" dt="2023-06-19T07:41:05.629" v="51" actId="164"/>
          <ac:picMkLst>
            <pc:docMk/>
            <pc:sldMk cId="3713467492" sldId="272"/>
            <ac:picMk id="8" creationId="{D76953BA-CA1E-4C7F-8372-022DF4CB6050}"/>
          </ac:picMkLst>
        </pc:picChg>
        <pc:picChg chg="add del mod">
          <ac:chgData name="Carles Benedi Gonzalez" userId="47ca1943-8ccd-463a-b823-b007d2147a49" providerId="ADAL" clId="{09E01172-F504-4DA5-ABDF-40D8E77DF651}" dt="2023-06-19T07:39:17.021" v="29" actId="478"/>
          <ac:picMkLst>
            <pc:docMk/>
            <pc:sldMk cId="3713467492" sldId="272"/>
            <ac:picMk id="10" creationId="{A6CAA555-4D8B-489B-B58E-CE3DFC915452}"/>
          </ac:picMkLst>
        </pc:picChg>
        <pc:picChg chg="mod">
          <ac:chgData name="Carles Benedi Gonzalez" userId="47ca1943-8ccd-463a-b823-b007d2147a49" providerId="ADAL" clId="{09E01172-F504-4DA5-ABDF-40D8E77DF651}" dt="2023-06-19T07:41:05.629" v="51" actId="164"/>
          <ac:picMkLst>
            <pc:docMk/>
            <pc:sldMk cId="3713467492" sldId="272"/>
            <ac:picMk id="11" creationId="{21C5AC56-1936-4471-B475-E919BB215963}"/>
          </ac:picMkLst>
        </pc:picChg>
        <pc:picChg chg="mod">
          <ac:chgData name="Carles Benedi Gonzalez" userId="47ca1943-8ccd-463a-b823-b007d2147a49" providerId="ADAL" clId="{09E01172-F504-4DA5-ABDF-40D8E77DF651}" dt="2023-06-19T07:41:05.629" v="51" actId="164"/>
          <ac:picMkLst>
            <pc:docMk/>
            <pc:sldMk cId="3713467492" sldId="272"/>
            <ac:picMk id="12" creationId="{826C899C-CAF8-45A6-B7E1-86A4FC16DDCD}"/>
          </ac:picMkLst>
        </pc:picChg>
        <pc:picChg chg="mod">
          <ac:chgData name="Carles Benedi Gonzalez" userId="47ca1943-8ccd-463a-b823-b007d2147a49" providerId="ADAL" clId="{09E01172-F504-4DA5-ABDF-40D8E77DF651}" dt="2023-06-19T07:41:05.629" v="51" actId="164"/>
          <ac:picMkLst>
            <pc:docMk/>
            <pc:sldMk cId="3713467492" sldId="272"/>
            <ac:picMk id="13" creationId="{2E572766-CDE7-4A88-A5C6-57D0132206EC}"/>
          </ac:picMkLst>
        </pc:picChg>
        <pc:picChg chg="mod modCrop">
          <ac:chgData name="Carles Benedi Gonzalez" userId="47ca1943-8ccd-463a-b823-b007d2147a49" providerId="ADAL" clId="{09E01172-F504-4DA5-ABDF-40D8E77DF651}" dt="2023-06-19T07:41:05.629" v="51" actId="164"/>
          <ac:picMkLst>
            <pc:docMk/>
            <pc:sldMk cId="3713467492" sldId="272"/>
            <ac:picMk id="14" creationId="{922207F8-DFFB-461E-B709-E02CCE4809F2}"/>
          </ac:picMkLst>
        </pc:picChg>
        <pc:picChg chg="mod">
          <ac:chgData name="Carles Benedi Gonzalez" userId="47ca1943-8ccd-463a-b823-b007d2147a49" providerId="ADAL" clId="{09E01172-F504-4DA5-ABDF-40D8E77DF651}" dt="2023-06-19T07:41:13.342" v="52" actId="164"/>
          <ac:picMkLst>
            <pc:docMk/>
            <pc:sldMk cId="3713467492" sldId="272"/>
            <ac:picMk id="15" creationId="{09C4DEED-E7B1-4C51-B023-66A8CAC97B78}"/>
          </ac:picMkLst>
        </pc:picChg>
        <pc:picChg chg="mod">
          <ac:chgData name="Carles Benedi Gonzalez" userId="47ca1943-8ccd-463a-b823-b007d2147a49" providerId="ADAL" clId="{09E01172-F504-4DA5-ABDF-40D8E77DF651}" dt="2023-06-19T07:41:13.342" v="52" actId="164"/>
          <ac:picMkLst>
            <pc:docMk/>
            <pc:sldMk cId="3713467492" sldId="272"/>
            <ac:picMk id="16" creationId="{ED75DD88-A96E-4B45-9422-3CC2F58E90C3}"/>
          </ac:picMkLst>
        </pc:picChg>
        <pc:picChg chg="mod">
          <ac:chgData name="Carles Benedi Gonzalez" userId="47ca1943-8ccd-463a-b823-b007d2147a49" providerId="ADAL" clId="{09E01172-F504-4DA5-ABDF-40D8E77DF651}" dt="2023-06-19T07:41:13.342" v="52" actId="164"/>
          <ac:picMkLst>
            <pc:docMk/>
            <pc:sldMk cId="3713467492" sldId="272"/>
            <ac:picMk id="18" creationId="{A56B55EA-1AA6-47F4-9A1B-1DA5582BC538}"/>
          </ac:picMkLst>
        </pc:picChg>
        <pc:picChg chg="add mod modCrop">
          <ac:chgData name="Carles Benedi Gonzalez" userId="47ca1943-8ccd-463a-b823-b007d2147a49" providerId="ADAL" clId="{09E01172-F504-4DA5-ABDF-40D8E77DF651}" dt="2023-06-19T07:38:48.691" v="22" actId="1582"/>
          <ac:picMkLst>
            <pc:docMk/>
            <pc:sldMk cId="3713467492" sldId="272"/>
            <ac:picMk id="19" creationId="{9FC839AF-FD61-46C3-8DB8-03FDBE1542EC}"/>
          </ac:picMkLst>
        </pc:picChg>
        <pc:picChg chg="add del">
          <ac:chgData name="Carles Benedi Gonzalez" userId="47ca1943-8ccd-463a-b823-b007d2147a49" providerId="ADAL" clId="{09E01172-F504-4DA5-ABDF-40D8E77DF651}" dt="2023-06-19T07:38:07.112" v="16" actId="478"/>
          <ac:picMkLst>
            <pc:docMk/>
            <pc:sldMk cId="3713467492" sldId="272"/>
            <ac:picMk id="22" creationId="{3388526C-186B-48C0-B78C-6B748C26423D}"/>
          </ac:picMkLst>
        </pc:picChg>
        <pc:picChg chg="mod">
          <ac:chgData name="Carles Benedi Gonzalez" userId="47ca1943-8ccd-463a-b823-b007d2147a49" providerId="ADAL" clId="{09E01172-F504-4DA5-ABDF-40D8E77DF651}" dt="2023-06-19T07:41:20.069" v="53" actId="164"/>
          <ac:picMkLst>
            <pc:docMk/>
            <pc:sldMk cId="3713467492" sldId="272"/>
            <ac:picMk id="28" creationId="{AD68F6F7-5FE3-41DE-B661-8D47073B0E79}"/>
          </ac:picMkLst>
        </pc:picChg>
        <pc:picChg chg="mod">
          <ac:chgData name="Carles Benedi Gonzalez" userId="47ca1943-8ccd-463a-b823-b007d2147a49" providerId="ADAL" clId="{09E01172-F504-4DA5-ABDF-40D8E77DF651}" dt="2023-06-19T07:41:20.069" v="53" actId="164"/>
          <ac:picMkLst>
            <pc:docMk/>
            <pc:sldMk cId="3713467492" sldId="272"/>
            <ac:picMk id="29" creationId="{EB707A97-FFD2-4AF8-B07D-533E4FB5AF92}"/>
          </ac:picMkLst>
        </pc:picChg>
        <pc:picChg chg="mod modCrop">
          <ac:chgData name="Carles Benedi Gonzalez" userId="47ca1943-8ccd-463a-b823-b007d2147a49" providerId="ADAL" clId="{09E01172-F504-4DA5-ABDF-40D8E77DF651}" dt="2023-06-19T07:38:48.691" v="22" actId="1582"/>
          <ac:picMkLst>
            <pc:docMk/>
            <pc:sldMk cId="3713467492" sldId="272"/>
            <ac:picMk id="30" creationId="{3ACF78C1-606E-464F-9A1A-FC9CD36A87D3}"/>
          </ac:picMkLst>
        </pc:picChg>
        <pc:picChg chg="add mod">
          <ac:chgData name="Carles Benedi Gonzalez" userId="47ca1943-8ccd-463a-b823-b007d2147a49" providerId="ADAL" clId="{09E01172-F504-4DA5-ABDF-40D8E77DF651}" dt="2023-06-19T07:41:20.069" v="53" actId="164"/>
          <ac:picMkLst>
            <pc:docMk/>
            <pc:sldMk cId="3713467492" sldId="272"/>
            <ac:picMk id="31" creationId="{2E03B3C4-3D97-4687-A9A9-23F1E4C907AB}"/>
          </ac:picMkLst>
        </pc:picChg>
      </pc:sldChg>
      <pc:sldChg chg="addSp delSp modSp add">
        <pc:chgData name="Carles Benedi Gonzalez" userId="47ca1943-8ccd-463a-b823-b007d2147a49" providerId="ADAL" clId="{09E01172-F504-4DA5-ABDF-40D8E77DF651}" dt="2023-06-22T10:11:42.537" v="1236" actId="1076"/>
        <pc:sldMkLst>
          <pc:docMk/>
          <pc:sldMk cId="3527563226" sldId="274"/>
        </pc:sldMkLst>
        <pc:spChg chg="mod">
          <ac:chgData name="Carles Benedi Gonzalez" userId="47ca1943-8ccd-463a-b823-b007d2147a49" providerId="ADAL" clId="{09E01172-F504-4DA5-ABDF-40D8E77DF651}" dt="2023-06-19T07:45:00.749" v="88" actId="1076"/>
          <ac:spMkLst>
            <pc:docMk/>
            <pc:sldMk cId="3527563226" sldId="274"/>
            <ac:spMk id="3" creationId="{879C6943-8839-232B-2CD7-EBA1FBDCD250}"/>
          </ac:spMkLst>
        </pc:spChg>
        <pc:spChg chg="add mod">
          <ac:chgData name="Carles Benedi Gonzalez" userId="47ca1943-8ccd-463a-b823-b007d2147a49" providerId="ADAL" clId="{09E01172-F504-4DA5-ABDF-40D8E77DF651}" dt="2023-06-22T10:10:56.020" v="1233" actId="1076"/>
          <ac:spMkLst>
            <pc:docMk/>
            <pc:sldMk cId="3527563226" sldId="274"/>
            <ac:spMk id="5" creationId="{BEBDD38E-7A59-4976-9CDE-0AE15B669DBA}"/>
          </ac:spMkLst>
        </pc:spChg>
        <pc:spChg chg="del">
          <ac:chgData name="Carles Benedi Gonzalez" userId="47ca1943-8ccd-463a-b823-b007d2147a49" providerId="ADAL" clId="{09E01172-F504-4DA5-ABDF-40D8E77DF651}" dt="2023-06-19T07:44:16.206" v="59" actId="478"/>
          <ac:spMkLst>
            <pc:docMk/>
            <pc:sldMk cId="3527563226" sldId="274"/>
            <ac:spMk id="5" creationId="{D0A7D040-988D-4739-830A-2FDFDFC203E5}"/>
          </ac:spMkLst>
        </pc:spChg>
        <pc:spChg chg="mod">
          <ac:chgData name="Carles Benedi Gonzalez" userId="47ca1943-8ccd-463a-b823-b007d2147a49" providerId="ADAL" clId="{09E01172-F504-4DA5-ABDF-40D8E77DF651}" dt="2023-06-19T08:46:04.215" v="876" actId="790"/>
          <ac:spMkLst>
            <pc:docMk/>
            <pc:sldMk cId="3527563226" sldId="274"/>
            <ac:spMk id="6" creationId="{6CAFD63F-F06E-4E12-861C-76AE56F367E5}"/>
          </ac:spMkLst>
        </pc:spChg>
        <pc:spChg chg="del mod">
          <ac:chgData name="Carles Benedi Gonzalez" userId="47ca1943-8ccd-463a-b823-b007d2147a49" providerId="ADAL" clId="{09E01172-F504-4DA5-ABDF-40D8E77DF651}" dt="2023-06-19T07:49:09.127" v="189" actId="478"/>
          <ac:spMkLst>
            <pc:docMk/>
            <pc:sldMk cId="3527563226" sldId="274"/>
            <ac:spMk id="7" creationId="{4A2C215E-A73C-401D-BF9B-A2EDA4227989}"/>
          </ac:spMkLst>
        </pc:spChg>
        <pc:spChg chg="del">
          <ac:chgData name="Carles Benedi Gonzalez" userId="47ca1943-8ccd-463a-b823-b007d2147a49" providerId="ADAL" clId="{09E01172-F504-4DA5-ABDF-40D8E77DF651}" dt="2023-06-19T07:44:17.058" v="60" actId="478"/>
          <ac:spMkLst>
            <pc:docMk/>
            <pc:sldMk cId="3527563226" sldId="274"/>
            <ac:spMk id="8" creationId="{361C07CE-4610-4465-9BDA-800E4DE30081}"/>
          </ac:spMkLst>
        </pc:spChg>
        <pc:spChg chg="mod">
          <ac:chgData name="Carles Benedi Gonzalez" userId="47ca1943-8ccd-463a-b823-b007d2147a49" providerId="ADAL" clId="{09E01172-F504-4DA5-ABDF-40D8E77DF651}" dt="2023-06-19T07:45:00.749" v="88" actId="1076"/>
          <ac:spMkLst>
            <pc:docMk/>
            <pc:sldMk cId="3527563226" sldId="274"/>
            <ac:spMk id="9" creationId="{3E84B2D6-8F25-5119-3AF3-AEC9E158E7B9}"/>
          </ac:spMkLst>
        </pc:spChg>
        <pc:spChg chg="add del mod">
          <ac:chgData name="Carles Benedi Gonzalez" userId="47ca1943-8ccd-463a-b823-b007d2147a49" providerId="ADAL" clId="{09E01172-F504-4DA5-ABDF-40D8E77DF651}" dt="2023-06-19T08:00:30.584" v="387" actId="478"/>
          <ac:spMkLst>
            <pc:docMk/>
            <pc:sldMk cId="3527563226" sldId="274"/>
            <ac:spMk id="11" creationId="{328F26E2-502B-4D00-A7E4-0EFF0580636D}"/>
          </ac:spMkLst>
        </pc:spChg>
        <pc:spChg chg="mod topLvl">
          <ac:chgData name="Carles Benedi Gonzalez" userId="47ca1943-8ccd-463a-b823-b007d2147a49" providerId="ADAL" clId="{09E01172-F504-4DA5-ABDF-40D8E77DF651}" dt="2023-06-19T07:51:04.612" v="202" actId="1076"/>
          <ac:spMkLst>
            <pc:docMk/>
            <pc:sldMk cId="3527563226" sldId="274"/>
            <ac:spMk id="14" creationId="{4B89D05D-6492-4ADF-BD32-AD672D87DA85}"/>
          </ac:spMkLst>
        </pc:spChg>
        <pc:spChg chg="mod topLvl">
          <ac:chgData name="Carles Benedi Gonzalez" userId="47ca1943-8ccd-463a-b823-b007d2147a49" providerId="ADAL" clId="{09E01172-F504-4DA5-ABDF-40D8E77DF651}" dt="2023-06-19T08:48:26.192" v="921" actId="14100"/>
          <ac:spMkLst>
            <pc:docMk/>
            <pc:sldMk cId="3527563226" sldId="274"/>
            <ac:spMk id="19" creationId="{204A4B5F-FF16-4027-AC86-B865CF455C27}"/>
          </ac:spMkLst>
        </pc:spChg>
        <pc:spChg chg="add mod">
          <ac:chgData name="Carles Benedi Gonzalez" userId="47ca1943-8ccd-463a-b823-b007d2147a49" providerId="ADAL" clId="{09E01172-F504-4DA5-ABDF-40D8E77DF651}" dt="2023-06-19T07:52:50.539" v="204" actId="313"/>
          <ac:spMkLst>
            <pc:docMk/>
            <pc:sldMk cId="3527563226" sldId="274"/>
            <ac:spMk id="20" creationId="{A12C17F6-A8C8-4369-BF0C-18CA566CC02E}"/>
          </ac:spMkLst>
        </pc:spChg>
        <pc:spChg chg="add mod">
          <ac:chgData name="Carles Benedi Gonzalez" userId="47ca1943-8ccd-463a-b823-b007d2147a49" providerId="ADAL" clId="{09E01172-F504-4DA5-ABDF-40D8E77DF651}" dt="2023-06-19T08:48:21.830" v="920" actId="14100"/>
          <ac:spMkLst>
            <pc:docMk/>
            <pc:sldMk cId="3527563226" sldId="274"/>
            <ac:spMk id="21" creationId="{381CF1EB-CB5E-429E-A745-50F4A0CE6DB7}"/>
          </ac:spMkLst>
        </pc:spChg>
        <pc:spChg chg="add del mod">
          <ac:chgData name="Carles Benedi Gonzalez" userId="47ca1943-8ccd-463a-b823-b007d2147a49" providerId="ADAL" clId="{09E01172-F504-4DA5-ABDF-40D8E77DF651}" dt="2023-06-19T08:00:28.863" v="386" actId="478"/>
          <ac:spMkLst>
            <pc:docMk/>
            <pc:sldMk cId="3527563226" sldId="274"/>
            <ac:spMk id="24" creationId="{5615E3AB-B4DD-49C7-8AAA-DD6E4C89363F}"/>
          </ac:spMkLst>
        </pc:spChg>
        <pc:spChg chg="mod">
          <ac:chgData name="Carles Benedi Gonzalez" userId="47ca1943-8ccd-463a-b823-b007d2147a49" providerId="ADAL" clId="{09E01172-F504-4DA5-ABDF-40D8E77DF651}" dt="2023-06-19T07:45:39.797" v="106" actId="1076"/>
          <ac:spMkLst>
            <pc:docMk/>
            <pc:sldMk cId="3527563226" sldId="274"/>
            <ac:spMk id="25" creationId="{1F61BFC3-552B-7E44-B81F-474D59733D86}"/>
          </ac:spMkLst>
        </pc:spChg>
        <pc:spChg chg="add mod">
          <ac:chgData name="Carles Benedi Gonzalez" userId="47ca1943-8ccd-463a-b823-b007d2147a49" providerId="ADAL" clId="{09E01172-F504-4DA5-ABDF-40D8E77DF651}" dt="2023-06-20T08:32:27.923" v="974" actId="207"/>
          <ac:spMkLst>
            <pc:docMk/>
            <pc:sldMk cId="3527563226" sldId="274"/>
            <ac:spMk id="27" creationId="{5D7278BD-5359-4126-A627-1B875F01F602}"/>
          </ac:spMkLst>
        </pc:spChg>
        <pc:spChg chg="add del mod">
          <ac:chgData name="Carles Benedi Gonzalez" userId="47ca1943-8ccd-463a-b823-b007d2147a49" providerId="ADAL" clId="{09E01172-F504-4DA5-ABDF-40D8E77DF651}" dt="2023-06-19T08:07:00.616" v="539" actId="478"/>
          <ac:spMkLst>
            <pc:docMk/>
            <pc:sldMk cId="3527563226" sldId="274"/>
            <ac:spMk id="28" creationId="{3F8459F4-E78E-4AFD-B823-806A48EA2927}"/>
          </ac:spMkLst>
        </pc:spChg>
        <pc:grpChg chg="add del mod">
          <ac:chgData name="Carles Benedi Gonzalez" userId="47ca1943-8ccd-463a-b823-b007d2147a49" providerId="ADAL" clId="{09E01172-F504-4DA5-ABDF-40D8E77DF651}" dt="2023-06-19T07:44:25.950" v="63" actId="165"/>
          <ac:grpSpMkLst>
            <pc:docMk/>
            <pc:sldMk cId="3527563226" sldId="274"/>
            <ac:grpSpMk id="12" creationId="{43F7F1D7-1A32-4FD4-9D88-C30E3A380683}"/>
          </ac:grpSpMkLst>
        </pc:grpChg>
        <pc:grpChg chg="add mod">
          <ac:chgData name="Carles Benedi Gonzalez" userId="47ca1943-8ccd-463a-b823-b007d2147a49" providerId="ADAL" clId="{09E01172-F504-4DA5-ABDF-40D8E77DF651}" dt="2023-06-19T08:47:55.375" v="913" actId="1076"/>
          <ac:grpSpMkLst>
            <pc:docMk/>
            <pc:sldMk cId="3527563226" sldId="274"/>
            <ac:grpSpMk id="32" creationId="{1BAABF33-FFB7-4F06-B9D7-5F3FED7BD4FC}"/>
          </ac:grpSpMkLst>
        </pc:grpChg>
        <pc:picChg chg="mod">
          <ac:chgData name="Carles Benedi Gonzalez" userId="47ca1943-8ccd-463a-b823-b007d2147a49" providerId="ADAL" clId="{09E01172-F504-4DA5-ABDF-40D8E77DF651}" dt="2023-06-19T07:45:00.749" v="88" actId="1076"/>
          <ac:picMkLst>
            <pc:docMk/>
            <pc:sldMk cId="3527563226" sldId="274"/>
            <ac:picMk id="2" creationId="{0177392F-729E-1134-18CF-B63955DB743D}"/>
          </ac:picMkLst>
        </pc:picChg>
        <pc:picChg chg="mod">
          <ac:chgData name="Carles Benedi Gonzalez" userId="47ca1943-8ccd-463a-b823-b007d2147a49" providerId="ADAL" clId="{09E01172-F504-4DA5-ABDF-40D8E77DF651}" dt="2023-06-19T07:45:00.749" v="88" actId="1076"/>
          <ac:picMkLst>
            <pc:docMk/>
            <pc:sldMk cId="3527563226" sldId="274"/>
            <ac:picMk id="4" creationId="{317AC6F1-2827-8CE2-EB28-CCEEFC2A1428}"/>
          </ac:picMkLst>
        </pc:picChg>
        <pc:picChg chg="mod">
          <ac:chgData name="Carles Benedi Gonzalez" userId="47ca1943-8ccd-463a-b823-b007d2147a49" providerId="ADAL" clId="{09E01172-F504-4DA5-ABDF-40D8E77DF651}" dt="2023-06-19T08:02:35.344" v="448" actId="1076"/>
          <ac:picMkLst>
            <pc:docMk/>
            <pc:sldMk cId="3527563226" sldId="274"/>
            <ac:picMk id="10" creationId="{F975BFE7-1634-490D-8E83-EB9739E7B22A}"/>
          </ac:picMkLst>
        </pc:picChg>
        <pc:picChg chg="del mod topLvl">
          <ac:chgData name="Carles Benedi Gonzalez" userId="47ca1943-8ccd-463a-b823-b007d2147a49" providerId="ADAL" clId="{09E01172-F504-4DA5-ABDF-40D8E77DF651}" dt="2023-06-19T07:44:30.816" v="67" actId="478"/>
          <ac:picMkLst>
            <pc:docMk/>
            <pc:sldMk cId="3527563226" sldId="274"/>
            <ac:picMk id="13" creationId="{87F61AF6-A493-48D3-963F-678F4C86650E}"/>
          </ac:picMkLst>
        </pc:picChg>
        <pc:picChg chg="del mod topLvl">
          <ac:chgData name="Carles Benedi Gonzalez" userId="47ca1943-8ccd-463a-b823-b007d2147a49" providerId="ADAL" clId="{09E01172-F504-4DA5-ABDF-40D8E77DF651}" dt="2023-06-19T07:44:30.287" v="65" actId="478"/>
          <ac:picMkLst>
            <pc:docMk/>
            <pc:sldMk cId="3527563226" sldId="274"/>
            <ac:picMk id="15" creationId="{0DEB0EDF-CE69-4A0B-96FB-97CD58295BC9}"/>
          </ac:picMkLst>
        </pc:picChg>
        <pc:picChg chg="del mod topLvl">
          <ac:chgData name="Carles Benedi Gonzalez" userId="47ca1943-8ccd-463a-b823-b007d2147a49" providerId="ADAL" clId="{09E01172-F504-4DA5-ABDF-40D8E77DF651}" dt="2023-06-19T07:44:31.900" v="70" actId="478"/>
          <ac:picMkLst>
            <pc:docMk/>
            <pc:sldMk cId="3527563226" sldId="274"/>
            <ac:picMk id="16" creationId="{3B6F9A7E-2B11-4DD4-96DD-F5DA70135EC4}"/>
          </ac:picMkLst>
        </pc:picChg>
        <pc:picChg chg="del mod topLvl">
          <ac:chgData name="Carles Benedi Gonzalez" userId="47ca1943-8ccd-463a-b823-b007d2147a49" providerId="ADAL" clId="{09E01172-F504-4DA5-ABDF-40D8E77DF651}" dt="2023-06-19T07:44:31.317" v="69" actId="478"/>
          <ac:picMkLst>
            <pc:docMk/>
            <pc:sldMk cId="3527563226" sldId="274"/>
            <ac:picMk id="17" creationId="{23E957EA-E33C-4F3E-8FC4-F2F0806C52F6}"/>
          </ac:picMkLst>
        </pc:picChg>
        <pc:picChg chg="del mod topLvl">
          <ac:chgData name="Carles Benedi Gonzalez" userId="47ca1943-8ccd-463a-b823-b007d2147a49" providerId="ADAL" clId="{09E01172-F504-4DA5-ABDF-40D8E77DF651}" dt="2023-06-19T07:44:32.596" v="72" actId="478"/>
          <ac:picMkLst>
            <pc:docMk/>
            <pc:sldMk cId="3527563226" sldId="274"/>
            <ac:picMk id="18" creationId="{907AC73B-980F-4201-ABE2-316D61973357}"/>
          </ac:picMkLst>
        </pc:picChg>
        <pc:picChg chg="add del mod">
          <ac:chgData name="Carles Benedi Gonzalez" userId="47ca1943-8ccd-463a-b823-b007d2147a49" providerId="ADAL" clId="{09E01172-F504-4DA5-ABDF-40D8E77DF651}" dt="2023-06-19T08:43:43.023" v="872" actId="478"/>
          <ac:picMkLst>
            <pc:docMk/>
            <pc:sldMk cId="3527563226" sldId="274"/>
            <ac:picMk id="22" creationId="{4D645DEB-5F2F-4706-9A81-790013D9578F}"/>
          </ac:picMkLst>
        </pc:picChg>
        <pc:picChg chg="add del mod">
          <ac:chgData name="Carles Benedi Gonzalez" userId="47ca1943-8ccd-463a-b823-b007d2147a49" providerId="ADAL" clId="{09E01172-F504-4DA5-ABDF-40D8E77DF651}" dt="2023-06-22T10:11:37.635" v="1235" actId="478"/>
          <ac:picMkLst>
            <pc:docMk/>
            <pc:sldMk cId="3527563226" sldId="274"/>
            <ac:picMk id="23" creationId="{1BAC696F-B49C-4E38-B511-1F58F1A942A0}"/>
          </ac:picMkLst>
        </pc:picChg>
        <pc:picChg chg="add del">
          <ac:chgData name="Carles Benedi Gonzalez" userId="47ca1943-8ccd-463a-b823-b007d2147a49" providerId="ADAL" clId="{09E01172-F504-4DA5-ABDF-40D8E77DF651}" dt="2023-06-19T08:03:48.839" v="452" actId="478"/>
          <ac:picMkLst>
            <pc:docMk/>
            <pc:sldMk cId="3527563226" sldId="274"/>
            <ac:picMk id="26" creationId="{E6A913D4-A4BC-4FD4-91E3-6F56A7945258}"/>
          </ac:picMkLst>
        </pc:picChg>
        <pc:picChg chg="add mod">
          <ac:chgData name="Carles Benedi Gonzalez" userId="47ca1943-8ccd-463a-b823-b007d2147a49" providerId="ADAL" clId="{09E01172-F504-4DA5-ABDF-40D8E77DF651}" dt="2023-06-19T08:47:56.449" v="914" actId="1076"/>
          <ac:picMkLst>
            <pc:docMk/>
            <pc:sldMk cId="3527563226" sldId="274"/>
            <ac:picMk id="29" creationId="{3320D0D5-34E6-4577-ACFE-539518A36485}"/>
          </ac:picMkLst>
        </pc:picChg>
        <pc:picChg chg="add del mod">
          <ac:chgData name="Carles Benedi Gonzalez" userId="47ca1943-8ccd-463a-b823-b007d2147a49" providerId="ADAL" clId="{09E01172-F504-4DA5-ABDF-40D8E77DF651}" dt="2023-06-19T08:24:31.944" v="657" actId="478"/>
          <ac:picMkLst>
            <pc:docMk/>
            <pc:sldMk cId="3527563226" sldId="274"/>
            <ac:picMk id="30" creationId="{A78C154C-42B7-4F88-AD42-4DE1AF25BA32}"/>
          </ac:picMkLst>
        </pc:picChg>
        <pc:picChg chg="add mod">
          <ac:chgData name="Carles Benedi Gonzalez" userId="47ca1943-8ccd-463a-b823-b007d2147a49" providerId="ADAL" clId="{09E01172-F504-4DA5-ABDF-40D8E77DF651}" dt="2023-06-19T08:48:03.612" v="917" actId="14100"/>
          <ac:picMkLst>
            <pc:docMk/>
            <pc:sldMk cId="3527563226" sldId="274"/>
            <ac:picMk id="31" creationId="{1584CBE1-27CD-4DA3-8ED8-430063EC6611}"/>
          </ac:picMkLst>
        </pc:picChg>
        <pc:picChg chg="add mod">
          <ac:chgData name="Carles Benedi Gonzalez" userId="47ca1943-8ccd-463a-b823-b007d2147a49" providerId="ADAL" clId="{09E01172-F504-4DA5-ABDF-40D8E77DF651}" dt="2023-06-22T10:11:42.537" v="1236" actId="1076"/>
          <ac:picMkLst>
            <pc:docMk/>
            <pc:sldMk cId="3527563226" sldId="274"/>
            <ac:picMk id="35" creationId="{5B7D69DC-C52D-42D8-9EA4-BFBC0D93095A}"/>
          </ac:picMkLst>
        </pc:picChg>
        <pc:picChg chg="add mod">
          <ac:chgData name="Carles Benedi Gonzalez" userId="47ca1943-8ccd-463a-b823-b007d2147a49" providerId="ADAL" clId="{09E01172-F504-4DA5-ABDF-40D8E77DF651}" dt="2023-06-19T08:48:07.996" v="918" actId="14100"/>
          <ac:picMkLst>
            <pc:docMk/>
            <pc:sldMk cId="3527563226" sldId="274"/>
            <ac:picMk id="36" creationId="{9AEFEDE2-9E7C-4BDA-9996-ECB57FE2EAA6}"/>
          </ac:picMkLst>
        </pc:picChg>
      </pc:sldChg>
      <pc:sldChg chg="addSp delSp modSp add">
        <pc:chgData name="Carles Benedi Gonzalez" userId="47ca1943-8ccd-463a-b823-b007d2147a49" providerId="ADAL" clId="{09E01172-F504-4DA5-ABDF-40D8E77DF651}" dt="2023-06-22T10:17:02.044" v="1309" actId="478"/>
        <pc:sldMkLst>
          <pc:docMk/>
          <pc:sldMk cId="2362890547" sldId="276"/>
        </pc:sldMkLst>
        <pc:spChg chg="mod">
          <ac:chgData name="Carles Benedi Gonzalez" userId="47ca1943-8ccd-463a-b823-b007d2147a49" providerId="ADAL" clId="{09E01172-F504-4DA5-ABDF-40D8E77DF651}" dt="2023-06-20T08:49:23.391" v="1232" actId="1076"/>
          <ac:spMkLst>
            <pc:docMk/>
            <pc:sldMk cId="2362890547" sldId="276"/>
            <ac:spMk id="25" creationId="{1F61BFC3-552B-7E44-B81F-474D59733D86}"/>
          </ac:spMkLst>
        </pc:spChg>
        <pc:spChg chg="mod">
          <ac:chgData name="Carles Benedi Gonzalez" userId="47ca1943-8ccd-463a-b823-b007d2147a49" providerId="ADAL" clId="{09E01172-F504-4DA5-ABDF-40D8E77DF651}" dt="2023-06-20T08:47:08.552" v="1225" actId="20577"/>
          <ac:spMkLst>
            <pc:docMk/>
            <pc:sldMk cId="2362890547" sldId="276"/>
            <ac:spMk id="33" creationId="{96333E2C-FC51-BE47-AA96-5A517A399093}"/>
          </ac:spMkLst>
        </pc:spChg>
        <pc:picChg chg="add del mod">
          <ac:chgData name="Carles Benedi Gonzalez" userId="47ca1943-8ccd-463a-b823-b007d2147a49" providerId="ADAL" clId="{09E01172-F504-4DA5-ABDF-40D8E77DF651}" dt="2023-06-22T10:17:02.044" v="1309" actId="478"/>
          <ac:picMkLst>
            <pc:docMk/>
            <pc:sldMk cId="2362890547" sldId="276"/>
            <ac:picMk id="6" creationId="{F9F7E3E8-4EF6-430B-90BE-06924DE71553}"/>
          </ac:picMkLst>
        </pc:picChg>
      </pc:sldChg>
      <pc:sldChg chg="add del">
        <pc:chgData name="Carles Benedi Gonzalez" userId="47ca1943-8ccd-463a-b823-b007d2147a49" providerId="ADAL" clId="{09E01172-F504-4DA5-ABDF-40D8E77DF651}" dt="2023-06-22T10:17:03.998" v="1310" actId="2696"/>
        <pc:sldMkLst>
          <pc:docMk/>
          <pc:sldMk cId="1210558865" sldId="277"/>
        </pc:sldMkLst>
      </pc:sldChg>
      <pc:sldChg chg="addSp delSp modSp add">
        <pc:chgData name="Carles Benedi Gonzalez" userId="47ca1943-8ccd-463a-b823-b007d2147a49" providerId="ADAL" clId="{09E01172-F504-4DA5-ABDF-40D8E77DF651}" dt="2023-06-22T10:56:13.881" v="1313" actId="1076"/>
        <pc:sldMkLst>
          <pc:docMk/>
          <pc:sldMk cId="3544842425" sldId="278"/>
        </pc:sldMkLst>
        <pc:spChg chg="add mod">
          <ac:chgData name="Carles Benedi Gonzalez" userId="47ca1943-8ccd-463a-b823-b007d2147a49" providerId="ADAL" clId="{09E01172-F504-4DA5-ABDF-40D8E77DF651}" dt="2023-06-22T10:14:41.937" v="1308" actId="1076"/>
          <ac:spMkLst>
            <pc:docMk/>
            <pc:sldMk cId="3544842425" sldId="278"/>
            <ac:spMk id="7" creationId="{52E43A2E-47B5-49E9-B33E-B7488360AF87}"/>
          </ac:spMkLst>
        </pc:spChg>
        <pc:spChg chg="del">
          <ac:chgData name="Carles Benedi Gonzalez" userId="47ca1943-8ccd-463a-b823-b007d2147a49" providerId="ADAL" clId="{09E01172-F504-4DA5-ABDF-40D8E77DF651}" dt="2023-06-22T10:13:08.106" v="1243" actId="478"/>
          <ac:spMkLst>
            <pc:docMk/>
            <pc:sldMk cId="3544842425" sldId="278"/>
            <ac:spMk id="25" creationId="{1F61BFC3-552B-7E44-B81F-474D59733D86}"/>
          </ac:spMkLst>
        </pc:spChg>
        <pc:spChg chg="del mod">
          <ac:chgData name="Carles Benedi Gonzalez" userId="47ca1943-8ccd-463a-b823-b007d2147a49" providerId="ADAL" clId="{09E01172-F504-4DA5-ABDF-40D8E77DF651}" dt="2023-06-22T10:13:06.519" v="1242" actId="478"/>
          <ac:spMkLst>
            <pc:docMk/>
            <pc:sldMk cId="3544842425" sldId="278"/>
            <ac:spMk id="33" creationId="{96333E2C-FC51-BE47-AA96-5A517A399093}"/>
          </ac:spMkLst>
        </pc:spChg>
        <pc:picChg chg="mod">
          <ac:chgData name="Carles Benedi Gonzalez" userId="47ca1943-8ccd-463a-b823-b007d2147a49" providerId="ADAL" clId="{09E01172-F504-4DA5-ABDF-40D8E77DF651}" dt="2023-06-22T10:14:34.832" v="1305" actId="1076"/>
          <ac:picMkLst>
            <pc:docMk/>
            <pc:sldMk cId="3544842425" sldId="278"/>
            <ac:picMk id="6" creationId="{F9F7E3E8-4EF6-430B-90BE-06924DE71553}"/>
          </ac:picMkLst>
        </pc:picChg>
        <pc:picChg chg="add mod">
          <ac:chgData name="Carles Benedi Gonzalez" userId="47ca1943-8ccd-463a-b823-b007d2147a49" providerId="ADAL" clId="{09E01172-F504-4DA5-ABDF-40D8E77DF651}" dt="2023-06-22T10:56:13.881" v="1313" actId="1076"/>
          <ac:picMkLst>
            <pc:docMk/>
            <pc:sldMk cId="3544842425" sldId="278"/>
            <ac:picMk id="8" creationId="{E84CA893-3EDF-4F52-B4D9-95A6B2B27D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9F486-8779-4226-9754-0487B2A571E5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BD62-7B59-49A9-AC78-A8B0314E911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289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2672-60BE-4C6A-B8B5-79B6B690AC87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4D4F-74CC-4FCC-86B8-7AB8BB9159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455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4D4F-74CC-4FCC-86B8-7AB8BB91590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X Congrés Internacional de Docència Universitària i Innovació  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4D4F-74CC-4FCC-86B8-7AB8BB91590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59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0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7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1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15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4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1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43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7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E666-E25B-4093-911D-C90EBEE992F2}" type="datetimeFigureOut">
              <a:rPr lang="es-ES" smtClean="0"/>
              <a:t>22/06/2023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5DA1-C266-4DAE-B5DB-D596A60DEFC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4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970BB6-2C23-CD98-0EE6-6ADD209D9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4321DF-0AFA-0CC6-5F62-086CCD7F7C16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0A7FC3-BF70-0122-617D-22C80C448524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378CD94C-A3A4-CFD0-97FD-68E753ECA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sp>
        <p:nvSpPr>
          <p:cNvPr id="9" name="QuadreDeText 2">
            <a:extLst>
              <a:ext uri="{FF2B5EF4-FFF2-40B4-BE49-F238E27FC236}">
                <a16:creationId xmlns:a16="http://schemas.microsoft.com/office/drawing/2014/main" id="{15C59E42-A353-4F06-BC7D-55C0211A6930}"/>
              </a:ext>
            </a:extLst>
          </p:cNvPr>
          <p:cNvSpPr txBox="1"/>
          <p:nvPr/>
        </p:nvSpPr>
        <p:spPr>
          <a:xfrm flipH="1">
            <a:off x="6304871" y="844480"/>
            <a:ext cx="274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SO 4.2     5 de juliol de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8290C9-3481-4B4A-9AD9-CB9EBF941231}"/>
              </a:ext>
            </a:extLst>
          </p:cNvPr>
          <p:cNvSpPr txBox="1"/>
          <p:nvPr/>
        </p:nvSpPr>
        <p:spPr>
          <a:xfrm>
            <a:off x="912473" y="2690796"/>
            <a:ext cx="667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Joan Simon, Carles Benedí, Cèsar Blanché, Maria Bosch &amp; Pep Vicens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8BD63D-E097-4FD8-979F-114170C6E203}"/>
              </a:ext>
            </a:extLst>
          </p:cNvPr>
          <p:cNvSpPr txBox="1"/>
          <p:nvPr/>
        </p:nvSpPr>
        <p:spPr>
          <a:xfrm>
            <a:off x="680344" y="3028432"/>
            <a:ext cx="746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Grup d’innovació docent de Botànica Aplicada a les Ciències Farmacèutiques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76DEE1E-5CA6-4DA5-AC17-D46D2A22F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86" y="3426082"/>
            <a:ext cx="6145301" cy="160338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570F140-BAD3-4310-860A-0E605F28F347}"/>
              </a:ext>
            </a:extLst>
          </p:cNvPr>
          <p:cNvSpPr/>
          <p:nvPr/>
        </p:nvSpPr>
        <p:spPr>
          <a:xfrm>
            <a:off x="358133" y="1529111"/>
            <a:ext cx="797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/>
              <a:t>DUES DÈCADES D’INNOVACIÓ, MILLORA I RECERCA EN DOCÈNCIA UNIVERSITÀRIA: </a:t>
            </a:r>
          </a:p>
          <a:p>
            <a:pPr algn="ctr"/>
            <a:r>
              <a:rPr lang="ca-ES" b="1" dirty="0"/>
              <a:t>EL GRUP D’INNOVACIÓ DOCENT GIBAF</a:t>
            </a:r>
          </a:p>
        </p:txBody>
      </p:sp>
    </p:spTree>
    <p:extLst>
      <p:ext uri="{BB962C8B-B14F-4D97-AF65-F5344CB8AC3E}">
        <p14:creationId xmlns:p14="http://schemas.microsoft.com/office/powerpoint/2010/main" val="8060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8C7DD7-0064-F50F-AB04-AFCD38AC0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B73F17-4F92-06F6-A917-9BAAA5F4EB3E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DD283B-BB34-979C-CD69-BB353CEBF29E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223" y="1244494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Agraïments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 Marcador de contenido">
            <a:extLst>
              <a:ext uri="{FF2B5EF4-FFF2-40B4-BE49-F238E27FC236}">
                <a16:creationId xmlns:a16="http://schemas.microsoft.com/office/drawing/2014/main" id="{96333E2C-FC51-BE47-AA96-5A517A399093}"/>
              </a:ext>
            </a:extLst>
          </p:cNvPr>
          <p:cNvSpPr txBox="1">
            <a:spLocks/>
          </p:cNvSpPr>
          <p:nvPr/>
        </p:nvSpPr>
        <p:spPr>
          <a:xfrm>
            <a:off x="409432" y="1876737"/>
            <a:ext cx="8325135" cy="284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/>
              <a:t>Vicerectorat de Política Docent de la UB</a:t>
            </a:r>
          </a:p>
          <a:p>
            <a:pPr marL="0" indent="0">
              <a:buNone/>
            </a:pPr>
            <a:r>
              <a:rPr lang="ca-ES" sz="1800" dirty="0"/>
              <a:t>IDP-ICE de la UB </a:t>
            </a:r>
          </a:p>
          <a:p>
            <a:pPr marL="0" indent="0">
              <a:buNone/>
            </a:pPr>
            <a:r>
              <a:rPr lang="ca-ES" sz="1800" dirty="0"/>
              <a:t>Xarxa d’Universitat Vicens Vives </a:t>
            </a:r>
          </a:p>
          <a:p>
            <a:pPr marL="0" indent="0">
              <a:buNone/>
            </a:pPr>
            <a:r>
              <a:rPr lang="ca-ES" sz="1800" dirty="0"/>
              <a:t>Departament de Recerca i Universitats  </a:t>
            </a:r>
          </a:p>
          <a:p>
            <a:pPr marL="0" indent="0">
              <a:buNone/>
            </a:pPr>
            <a:r>
              <a:rPr lang="ca-ES" sz="1800" dirty="0"/>
              <a:t>Consell Interuniversitari de Catalunya (CIC) </a:t>
            </a:r>
          </a:p>
          <a:p>
            <a:pPr marL="0" indent="0">
              <a:buNone/>
            </a:pPr>
            <a:r>
              <a:rPr lang="ca-ES" sz="1800" dirty="0"/>
              <a:t>Caps d’estudis del grau de Farmàcia de la UB </a:t>
            </a:r>
          </a:p>
          <a:p>
            <a:pPr marL="0" indent="0">
              <a:buNone/>
            </a:pPr>
            <a:r>
              <a:rPr lang="ca-ES" sz="1800" dirty="0"/>
              <a:t>Museu Virtual de la UB (MVUB)</a:t>
            </a:r>
            <a:endParaRPr lang="es-ES" sz="1800" dirty="0"/>
          </a:p>
          <a:p>
            <a:pPr marL="0" indent="0">
              <a:buNone/>
            </a:pPr>
            <a:endParaRPr lang="ca-ES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9C16EC-58AD-044C-6BC0-994512C03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9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8C7DD7-0064-F50F-AB04-AFCD38AC0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B73F17-4F92-06F6-A917-9BAAA5F4EB3E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DD283B-BB34-979C-CD69-BB353CEBF29E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9C16EC-58AD-044C-6BC0-994512C03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F7E3E8-4EF6-430B-90BE-06924DE715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66" y="1582199"/>
            <a:ext cx="4735773" cy="35613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E43A2E-47B5-49E9-B33E-B7488360AF87}"/>
              </a:ext>
            </a:extLst>
          </p:cNvPr>
          <p:cNvSpPr txBox="1"/>
          <p:nvPr/>
        </p:nvSpPr>
        <p:spPr>
          <a:xfrm>
            <a:off x="4083031" y="729039"/>
            <a:ext cx="478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600" u="sng" dirty="0">
                <a:solidFill>
                  <a:srgbClr val="3A30FA"/>
                </a:solidFill>
              </a:rPr>
              <a:t>gibaf.org</a:t>
            </a:r>
          </a:p>
        </p:txBody>
      </p:sp>
      <p:pic>
        <p:nvPicPr>
          <p:cNvPr id="10" name="Imatge 9" descr="Imatge que conté patró, quadrat, píxel, disseny&#10;&#10;Descripció generada automàticament">
            <a:extLst>
              <a:ext uri="{FF2B5EF4-FFF2-40B4-BE49-F238E27FC236}">
                <a16:creationId xmlns:a16="http://schemas.microsoft.com/office/drawing/2014/main" id="{5D7F4D3B-CD49-6200-F114-1E876E324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53" y="2298699"/>
            <a:ext cx="2844801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970BB6-2C23-CD98-0EE6-6ADD209D9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4321DF-0AFA-0CC6-5F62-086CCD7F7C16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0A7FC3-BF70-0122-617D-22C80C448524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378CD94C-A3A4-CFD0-97FD-68E753ECA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0FAB908-BCE3-4837-BE68-40455B9789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89" y="1636305"/>
            <a:ext cx="6900262" cy="3489701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A5CE494C-A562-44D1-9792-D9ABA4353B22}"/>
              </a:ext>
            </a:extLst>
          </p:cNvPr>
          <p:cNvSpPr txBox="1">
            <a:spLocks/>
          </p:cNvSpPr>
          <p:nvPr/>
        </p:nvSpPr>
        <p:spPr>
          <a:xfrm>
            <a:off x="584956" y="1102897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4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8EDA97-A872-80F0-7E4D-739AB7ADC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486A996-6206-A5D2-F457-B1A1F0AAA472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ADF98B-DC61-A0B3-0084-B08671C8BD40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3469" y="1198736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C7940A6-7C38-7C2B-F585-3FA102A78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47144A-B7A4-4D1E-9DF8-33B13EC358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66" y="1762692"/>
            <a:ext cx="7837714" cy="32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E05135-7DF3-77BD-E487-FCA6F897D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03B6F0-ECE2-5B5F-CA4E-2740562F4B35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0549AD-8C81-D7E1-47EB-97A2377FDFB4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3313" y="1113229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5C4D3220-F2DD-E08C-024B-FE0C153E59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8ECF07-7CFF-4E0A-9A05-FDDFCC5D8F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3" y="1646637"/>
            <a:ext cx="6963894" cy="34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77392F-729E-1134-18CF-B63955DB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84B2D6-8F25-5119-3AF3-AEC9E158E7B9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9C6943-8839-232B-2CD7-EBA1FBDCD250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228790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</a:t>
            </a:r>
            <a:r>
              <a:rPr lang="ca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7AC6F1-2827-8CE2-EB28-CCEEFC2A14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AB72EF-EF41-49DA-95D7-EE40B7945F35}"/>
              </a:ext>
            </a:extLst>
          </p:cNvPr>
          <p:cNvSpPr txBox="1"/>
          <p:nvPr/>
        </p:nvSpPr>
        <p:spPr>
          <a:xfrm>
            <a:off x="46018" y="1928201"/>
            <a:ext cx="43374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Període 2003-2023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Comunicacions a congressos: 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Publicacions: 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Projectes d’innovació i millora docent: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Projectes de recerca en docència: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Distincions rebudes: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Recursos docents creats en obert: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Dipòsit digital UB (RECERCAT i MDX)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93507D-B79F-4334-8E22-E6E1047BEAF5}"/>
              </a:ext>
            </a:extLst>
          </p:cNvPr>
          <p:cNvSpPr txBox="1"/>
          <p:nvPr/>
        </p:nvSpPr>
        <p:spPr>
          <a:xfrm>
            <a:off x="50945" y="4702248"/>
            <a:ext cx="373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4.500 estudiants del grau de Farmàcia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835DC00-B458-4C33-84CD-756D15321CA1}"/>
              </a:ext>
            </a:extLst>
          </p:cNvPr>
          <p:cNvSpPr/>
          <p:nvPr/>
        </p:nvSpPr>
        <p:spPr>
          <a:xfrm>
            <a:off x="1730120" y="4255031"/>
            <a:ext cx="484632" cy="428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8980B2D-CCE7-4D86-AA9B-D3C4A7281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38" y="1386611"/>
            <a:ext cx="4672297" cy="322770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DEB2667-7FE4-4864-A53C-BDF3C3C52A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436" y="1441671"/>
            <a:ext cx="1588051" cy="7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3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77392F-729E-1134-18CF-B63955DB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84B2D6-8F25-5119-3AF3-AEC9E158E7B9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9C6943-8839-232B-2CD7-EBA1FBDCD250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154" y="1147238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</a:t>
            </a:r>
            <a:r>
              <a:rPr lang="ca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7AC6F1-2827-8CE2-EB28-CCEEFC2A14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914" y="326716"/>
            <a:ext cx="2553710" cy="5809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ED68FA-7B71-4C62-B048-D57C6C8FADD6}"/>
              </a:ext>
            </a:extLst>
          </p:cNvPr>
          <p:cNvSpPr txBox="1"/>
          <p:nvPr/>
        </p:nvSpPr>
        <p:spPr>
          <a:xfrm>
            <a:off x="213867" y="1701920"/>
            <a:ext cx="55018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Col·laboració institucional del GIBAF amb: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Xarxa Vives d’Universitats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Associació</a:t>
            </a:r>
            <a:r>
              <a:rPr lang="es-ES" dirty="0"/>
              <a:t> catalana </a:t>
            </a:r>
            <a:r>
              <a:rPr lang="ca-ES" dirty="0"/>
              <a:t>d'universitats</a:t>
            </a:r>
            <a:r>
              <a:rPr lang="es-ES" dirty="0"/>
              <a:t> </a:t>
            </a:r>
            <a:r>
              <a:rPr lang="ca-ES" noProof="1"/>
              <a:t>públiques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Universitat de Barcelona (VRPD, Museu Virtual, LERU)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Col·</a:t>
            </a:r>
            <a:r>
              <a:rPr lang="ca-ES" dirty="0"/>
              <a:t>legi</a:t>
            </a:r>
            <a:r>
              <a:rPr lang="es-ES" dirty="0"/>
              <a:t> Oficial de </a:t>
            </a:r>
            <a:r>
              <a:rPr lang="ca-ES" noProof="1"/>
              <a:t>Farmacèutics</a:t>
            </a:r>
            <a:r>
              <a:rPr lang="es-ES" dirty="0"/>
              <a:t> BCN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altres</a:t>
            </a:r>
            <a:r>
              <a:rPr lang="es-ES" dirty="0"/>
              <a:t> GID: TRANS.EDU, GIDAT, GIDTF</a:t>
            </a:r>
          </a:p>
          <a:p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748E3D-6712-4229-B56E-6C27AC50E2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05" y="979228"/>
            <a:ext cx="2708728" cy="24077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C463E9-4E6A-4190-BCC6-4369D8F343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405" y="3475351"/>
            <a:ext cx="2708728" cy="10817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91ECC5-13B8-443C-AA2D-93602F54BF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4" y="3444524"/>
            <a:ext cx="1716564" cy="11901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577C21-F70C-49EB-BDF2-5C991C8A43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819" y="3444524"/>
            <a:ext cx="2708728" cy="11833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3E237A-DE03-45E5-B325-689CF993D5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073" y="3444002"/>
            <a:ext cx="1388313" cy="11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77392F-729E-1134-18CF-B63955DB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180201"/>
            <a:ext cx="638007" cy="864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84B2D6-8F25-5119-3AF3-AEC9E158E7B9}"/>
              </a:ext>
            </a:extLst>
          </p:cNvPr>
          <p:cNvSpPr txBox="1"/>
          <p:nvPr/>
        </p:nvSpPr>
        <p:spPr>
          <a:xfrm>
            <a:off x="912473" y="196749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9C6943-8839-232B-2CD7-EBA1FBDCD250}"/>
              </a:ext>
            </a:extLst>
          </p:cNvPr>
          <p:cNvSpPr txBox="1"/>
          <p:nvPr/>
        </p:nvSpPr>
        <p:spPr>
          <a:xfrm>
            <a:off x="2214753" y="289083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4656" y="929340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</a:t>
            </a:r>
            <a:r>
              <a:rPr lang="ca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7AC6F1-2827-8CE2-EB28-CCEEFC2A1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75B2A9E7-B4DA-4540-9702-778A52F302AD}"/>
              </a:ext>
            </a:extLst>
          </p:cNvPr>
          <p:cNvGrpSpPr/>
          <p:nvPr/>
        </p:nvGrpSpPr>
        <p:grpSpPr>
          <a:xfrm>
            <a:off x="3237962" y="1458882"/>
            <a:ext cx="3250911" cy="3620693"/>
            <a:chOff x="3237962" y="1458882"/>
            <a:chExt cx="3250911" cy="362069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1461087-0E4D-460E-8B49-92D91174E74E}"/>
                </a:ext>
              </a:extLst>
            </p:cNvPr>
            <p:cNvSpPr txBox="1"/>
            <p:nvPr/>
          </p:nvSpPr>
          <p:spPr>
            <a:xfrm>
              <a:off x="3726579" y="1458882"/>
              <a:ext cx="19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b="1" dirty="0"/>
                <a:t>Semipresencialitat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9C4DEED-E7B1-4C51-B023-66A8CAC9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3219" y="2624480"/>
              <a:ext cx="889024" cy="1346822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7443EB0-1B01-4A36-9143-5391915A625E}"/>
                </a:ext>
              </a:extLst>
            </p:cNvPr>
            <p:cNvSpPr txBox="1"/>
            <p:nvPr/>
          </p:nvSpPr>
          <p:spPr>
            <a:xfrm>
              <a:off x="3746206" y="1761404"/>
              <a:ext cx="2417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Xarxa</a:t>
              </a:r>
              <a:r>
                <a:rPr lang="es-E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Vives </a:t>
              </a:r>
              <a:r>
                <a:rPr lang="es-ES" sz="1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d’universitats</a:t>
              </a:r>
              <a:endParaRPr lang="es-E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</a:t>
              </a:r>
              <a:r>
                <a:rPr lang="es-ES" sz="1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universitari</a:t>
              </a:r>
              <a:r>
                <a:rPr lang="es-E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Catalunya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Universitat de Barcelona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Facultat</a:t>
              </a:r>
              <a:r>
                <a:rPr lang="es-E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</a:t>
              </a:r>
              <a:r>
                <a:rPr lang="es-ES" sz="1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Farmàcia</a:t>
              </a:r>
              <a:r>
                <a:rPr lang="es-E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 CCAA</a:t>
              </a:r>
              <a:endParaRPr lang="ca-ES" sz="1200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D75DD88-A96E-4B45-9422-3CC2F58E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0941" y="4031647"/>
              <a:ext cx="1327536" cy="99410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56B55EA-1AA6-47F4-9A1B-1DA5582BC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8692" y="2624480"/>
              <a:ext cx="1932526" cy="1346822"/>
            </a:xfrm>
            <a:prstGeom prst="rect">
              <a:avLst/>
            </a:prstGeom>
          </p:spPr>
        </p:pic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F5AE3E08-E9A3-49A0-B5F6-F10B97253534}"/>
                </a:ext>
              </a:extLst>
            </p:cNvPr>
            <p:cNvSpPr/>
            <p:nvPr/>
          </p:nvSpPr>
          <p:spPr>
            <a:xfrm>
              <a:off x="3237962" y="1464855"/>
              <a:ext cx="3250911" cy="36147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0344830-A3AC-4938-92AB-0C8CFBE80BE7}"/>
              </a:ext>
            </a:extLst>
          </p:cNvPr>
          <p:cNvGrpSpPr/>
          <p:nvPr/>
        </p:nvGrpSpPr>
        <p:grpSpPr>
          <a:xfrm>
            <a:off x="52042" y="1473175"/>
            <a:ext cx="3115677" cy="3547528"/>
            <a:chOff x="52042" y="1473175"/>
            <a:chExt cx="3115677" cy="3547528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E572766-CDE7-4A88-A5C6-57D013220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5948" y="1788131"/>
              <a:ext cx="1171771" cy="1740854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759305F-2017-4B13-B62D-04937E0488F2}"/>
                </a:ext>
              </a:extLst>
            </p:cNvPr>
            <p:cNvSpPr/>
            <p:nvPr/>
          </p:nvSpPr>
          <p:spPr>
            <a:xfrm>
              <a:off x="199663" y="1510264"/>
              <a:ext cx="2824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b="1" dirty="0"/>
                <a:t>Nous espais d’aprenentatge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76953BA-CA1E-4C7F-8372-022DF4CB6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886" y="3469556"/>
              <a:ext cx="807665" cy="139885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1C5AC56-1936-4471-B475-E919BB215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56" y="3044200"/>
              <a:ext cx="1826006" cy="110701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26C899C-CAF8-45A6-B7E1-86A4FC16D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56" y="1878473"/>
              <a:ext cx="1826006" cy="11361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22207F8-DFFB-461E-B709-E02CCE480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-5474"/>
            <a:stretch/>
          </p:blipFill>
          <p:spPr>
            <a:xfrm>
              <a:off x="233419" y="4124737"/>
              <a:ext cx="1763422" cy="756773"/>
            </a:xfrm>
            <a:prstGeom prst="rect">
              <a:avLst/>
            </a:prstGeom>
          </p:spPr>
        </p:pic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89811D3-6C8A-4AE9-8543-7BAA1C73E098}"/>
                </a:ext>
              </a:extLst>
            </p:cNvPr>
            <p:cNvSpPr/>
            <p:nvPr/>
          </p:nvSpPr>
          <p:spPr>
            <a:xfrm>
              <a:off x="52042" y="1473175"/>
              <a:ext cx="3023306" cy="35475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1DA8793-C808-4614-9934-25FA4BFBB077}"/>
              </a:ext>
            </a:extLst>
          </p:cNvPr>
          <p:cNvGrpSpPr/>
          <p:nvPr/>
        </p:nvGrpSpPr>
        <p:grpSpPr>
          <a:xfrm>
            <a:off x="6582461" y="1414303"/>
            <a:ext cx="2447424" cy="3665272"/>
            <a:chOff x="6582461" y="1414303"/>
            <a:chExt cx="2447424" cy="366527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630D61C-DD51-416B-A774-2B91D4741D98}"/>
                </a:ext>
              </a:extLst>
            </p:cNvPr>
            <p:cNvSpPr/>
            <p:nvPr/>
          </p:nvSpPr>
          <p:spPr>
            <a:xfrm>
              <a:off x="6826149" y="1449584"/>
              <a:ext cx="2146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b="1" dirty="0"/>
                <a:t>Sistemes d’avaluació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CA96917-CD0C-49C4-8FE7-35C3FBF967BD}"/>
                </a:ext>
              </a:extLst>
            </p:cNvPr>
            <p:cNvSpPr txBox="1"/>
            <p:nvPr/>
          </p:nvSpPr>
          <p:spPr>
            <a:xfrm>
              <a:off x="6751347" y="1828214"/>
              <a:ext cx="19689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dirty="0"/>
                <a:t>Àmbit: Botànica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/>
                <a:t>Nous recursos d’avaluació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/>
                <a:t>Aprenentatge autònom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886D36BF-B0C6-447F-B9EB-5B4CACFF5F71}"/>
                </a:ext>
              </a:extLst>
            </p:cNvPr>
            <p:cNvSpPr/>
            <p:nvPr/>
          </p:nvSpPr>
          <p:spPr>
            <a:xfrm>
              <a:off x="6582461" y="1414303"/>
              <a:ext cx="2447424" cy="36652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A6A9994-D4AE-4B50-9C90-2D6FCAF9ED4D}"/>
                </a:ext>
              </a:extLst>
            </p:cNvPr>
            <p:cNvSpPr txBox="1"/>
            <p:nvPr/>
          </p:nvSpPr>
          <p:spPr>
            <a:xfrm>
              <a:off x="6751347" y="3769561"/>
              <a:ext cx="211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dirty="0"/>
                <a:t>Àmbit: grau de Farmàcia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1200" dirty="0"/>
                <a:t>Evolució sistemes </a:t>
              </a:r>
              <a:r>
                <a:rPr lang="ca-ES" sz="1200" dirty="0" err="1"/>
                <a:t>avaluatius</a:t>
              </a:r>
              <a:endParaRPr lang="ca-ES" sz="1200" dirty="0"/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D68F6F7-5FE3-41DE-B661-8D47073B0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750" y="2538449"/>
              <a:ext cx="2121620" cy="42010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EB707A97-FFD2-4AF8-B07D-533E4FB5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347" y="3031429"/>
              <a:ext cx="2048762" cy="68521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B34F1AA-3F47-4480-A5DB-62A75A0E4B53}"/>
                </a:ext>
              </a:extLst>
            </p:cNvPr>
            <p:cNvGrpSpPr/>
            <p:nvPr/>
          </p:nvGrpSpPr>
          <p:grpSpPr>
            <a:xfrm>
              <a:off x="6967732" y="4622900"/>
              <a:ext cx="1615992" cy="385073"/>
              <a:chOff x="6967732" y="4253363"/>
              <a:chExt cx="1615992" cy="385073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3ACF78C1-606E-464F-9A1A-FC9CD36A87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67732" y="4253363"/>
                <a:ext cx="1615992" cy="16301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9FC839AF-FD61-46C3-8DB8-03FDBE1542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67732" y="4385510"/>
                <a:ext cx="1615580" cy="25292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2E03B3C4-3D97-4687-A9A9-23F1E4C9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619" y="4168982"/>
              <a:ext cx="1827810" cy="39464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134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77392F-729E-1134-18CF-B63955DB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11" y="116039"/>
            <a:ext cx="638007" cy="864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84B2D6-8F25-5119-3AF3-AEC9E158E7B9}"/>
              </a:ext>
            </a:extLst>
          </p:cNvPr>
          <p:cNvSpPr txBox="1"/>
          <p:nvPr/>
        </p:nvSpPr>
        <p:spPr>
          <a:xfrm>
            <a:off x="883618" y="132587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9C6943-8839-232B-2CD7-EBA1FBDCD250}"/>
              </a:ext>
            </a:extLst>
          </p:cNvPr>
          <p:cNvSpPr txBox="1"/>
          <p:nvPr/>
        </p:nvSpPr>
        <p:spPr>
          <a:xfrm>
            <a:off x="2185898" y="224921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1886" y="892884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a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</a:t>
            </a:r>
            <a:r>
              <a:rPr lang="ca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7AC6F1-2827-8CE2-EB28-CCEEFC2A14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43" y="179272"/>
            <a:ext cx="2553710" cy="580945"/>
          </a:xfrm>
          <a:prstGeom prst="rect">
            <a:avLst/>
          </a:prstGeom>
        </p:spPr>
      </p:pic>
      <p:pic>
        <p:nvPicPr>
          <p:cNvPr id="10" name="Imatge 15">
            <a:extLst>
              <a:ext uri="{FF2B5EF4-FFF2-40B4-BE49-F238E27FC236}">
                <a16:creationId xmlns:a16="http://schemas.microsoft.com/office/drawing/2014/main" id="{F975BFE7-1634-490D-8E83-EB9739E7B2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730" y="1780588"/>
            <a:ext cx="1610559" cy="12690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AFD63F-F06E-4E12-861C-76AE56F367E5}"/>
              </a:ext>
            </a:extLst>
          </p:cNvPr>
          <p:cNvSpPr/>
          <p:nvPr/>
        </p:nvSpPr>
        <p:spPr>
          <a:xfrm>
            <a:off x="5076500" y="3067996"/>
            <a:ext cx="40407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b="1" dirty="0"/>
              <a:t>Distinció Vicens Vives (2)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2009  (modalitat col·lectiva, GIBAF)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2014 (modalitat </a:t>
            </a:r>
            <a:r>
              <a:rPr lang="ca-ES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individual: </a:t>
            </a:r>
            <a:r>
              <a:rPr lang="ca-ES" sz="1200" dirty="0"/>
              <a:t>Joan Simon)</a:t>
            </a:r>
          </a:p>
          <a:p>
            <a:pPr fontAlgn="base"/>
            <a:r>
              <a:rPr lang="ca-ES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Acreditació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Docent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2004-2006; 2007-2009; 2010-2012</a:t>
            </a:r>
          </a:p>
          <a:p>
            <a:pPr fontAlgn="base"/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Acreditació com a 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Docent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</a:t>
            </a:r>
            <a:r>
              <a:rPr lang="pt-BR" sz="1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2013-2015; 2016-2019; 2019-2021; 2022-24</a:t>
            </a:r>
          </a:p>
          <a:p>
            <a:pPr fontAlgn="base"/>
            <a:r>
              <a:rPr lang="ca-ES" sz="1200" b="1" dirty="0"/>
              <a:t>Premis internacionals EDUSFARM (2)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/>
              <a:t>2009 (millor comunicació oral)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/>
              <a:t>2010 (millor comunicació oral)</a:t>
            </a:r>
          </a:p>
          <a:p>
            <a:pPr fontAlgn="base"/>
            <a:endParaRPr lang="ca-ES" sz="1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B89D05D-6492-4ADF-BD32-AD672D87DA85}"/>
              </a:ext>
            </a:extLst>
          </p:cNvPr>
          <p:cNvSpPr/>
          <p:nvPr/>
        </p:nvSpPr>
        <p:spPr>
          <a:xfrm>
            <a:off x="1184932" y="1434178"/>
            <a:ext cx="142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 dirty="0"/>
              <a:t>Finançament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04A4B5F-FF16-4027-AC86-B865CF455C27}"/>
              </a:ext>
            </a:extLst>
          </p:cNvPr>
          <p:cNvSpPr/>
          <p:nvPr/>
        </p:nvSpPr>
        <p:spPr>
          <a:xfrm>
            <a:off x="87210" y="1442843"/>
            <a:ext cx="4101583" cy="3631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12C17F6-A8C8-4369-BF0C-18CA566CC02E}"/>
              </a:ext>
            </a:extLst>
          </p:cNvPr>
          <p:cNvSpPr/>
          <p:nvPr/>
        </p:nvSpPr>
        <p:spPr>
          <a:xfrm>
            <a:off x="6140992" y="1411256"/>
            <a:ext cx="166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b="1" dirty="0"/>
              <a:t>Reconeixement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81CF1EB-CB5E-429E-A745-50F4A0CE6DB7}"/>
              </a:ext>
            </a:extLst>
          </p:cNvPr>
          <p:cNvSpPr/>
          <p:nvPr/>
        </p:nvSpPr>
        <p:spPr>
          <a:xfrm>
            <a:off x="4872518" y="1426292"/>
            <a:ext cx="4040771" cy="3631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5D7278BD-5359-4126-A627-1B875F01F602}"/>
              </a:ext>
            </a:extLst>
          </p:cNvPr>
          <p:cNvSpPr/>
          <p:nvPr/>
        </p:nvSpPr>
        <p:spPr>
          <a:xfrm>
            <a:off x="223717" y="3357885"/>
            <a:ext cx="4047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>
                <a:solidFill>
                  <a:srgbClr val="2F3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Finançament anual GDI-C (VRPD RIMDA UB)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>
                <a:solidFill>
                  <a:srgbClr val="2F3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Projectes REDICE (IDP-ICE UB)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b="0" i="0" dirty="0">
                <a:solidFill>
                  <a:srgbClr val="2F35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Projectes </a:t>
            </a:r>
            <a:r>
              <a:rPr lang="ca-E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ca-ES" sz="1200" b="0" i="0" dirty="0">
                <a:solidFill>
                  <a:srgbClr val="2F35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UB (VRPD RIMDA UB)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>
                <a:solidFill>
                  <a:srgbClr val="2F3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Ajuts difusió innovació docent  (VRPD RIMDA UB)</a:t>
            </a:r>
            <a:endParaRPr lang="ca-ES" sz="1200" b="0" i="0" dirty="0">
              <a:solidFill>
                <a:srgbClr val="2F35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>
                <a:solidFill>
                  <a:srgbClr val="2F3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Distincions Jaume Vicens Vives (Generalitat de Catalunya)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dirty="0">
                <a:solidFill>
                  <a:srgbClr val="2F3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Ajuts Facultat de Farmàcia i Ciències de la Alimentació (UB)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a-ES" sz="1200" b="0" i="0" dirty="0">
                <a:solidFill>
                  <a:srgbClr val="2F35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Beques de col·l</a:t>
            </a:r>
            <a:r>
              <a:rPr lang="ca-ES" sz="1200" dirty="0">
                <a:solidFill>
                  <a:srgbClr val="2F3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aboració</a:t>
            </a:r>
            <a:endParaRPr lang="ca-ES" sz="1200" b="0" i="0" dirty="0">
              <a:solidFill>
                <a:srgbClr val="2F35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320D0D5-34E6-4577-ACFE-539518A364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54" y="2237236"/>
            <a:ext cx="1420325" cy="71184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584CBE1-27CD-4DA3-8ED8-430063EC66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6" y="1756980"/>
            <a:ext cx="1691235" cy="1066754"/>
          </a:xfrm>
          <a:prstGeom prst="rect">
            <a:avLst/>
          </a:prstGeom>
        </p:spPr>
      </p:pic>
      <p:grpSp>
        <p:nvGrpSpPr>
          <p:cNvPr id="32" name="Agrupa 3">
            <a:extLst>
              <a:ext uri="{FF2B5EF4-FFF2-40B4-BE49-F238E27FC236}">
                <a16:creationId xmlns:a16="http://schemas.microsoft.com/office/drawing/2014/main" id="{1BAABF33-FFB7-4F06-B9D7-5F3FED7BD4FC}"/>
              </a:ext>
            </a:extLst>
          </p:cNvPr>
          <p:cNvGrpSpPr/>
          <p:nvPr/>
        </p:nvGrpSpPr>
        <p:grpSpPr>
          <a:xfrm>
            <a:off x="2459542" y="1765796"/>
            <a:ext cx="1428237" cy="449010"/>
            <a:chOff x="3765305" y="399032"/>
            <a:chExt cx="3921739" cy="1318413"/>
          </a:xfrm>
        </p:grpSpPr>
        <p:pic>
          <p:nvPicPr>
            <p:cNvPr id="33" name="Imatge 4">
              <a:extLst>
                <a:ext uri="{FF2B5EF4-FFF2-40B4-BE49-F238E27FC236}">
                  <a16:creationId xmlns:a16="http://schemas.microsoft.com/office/drawing/2014/main" id="{455AA30B-9E11-41C7-BA7F-09A905C7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5305" y="399032"/>
              <a:ext cx="3921739" cy="968128"/>
            </a:xfrm>
            <a:prstGeom prst="rect">
              <a:avLst/>
            </a:prstGeom>
          </p:spPr>
        </p:pic>
        <p:pic>
          <p:nvPicPr>
            <p:cNvPr id="34" name="Imatge 5">
              <a:extLst>
                <a:ext uri="{FF2B5EF4-FFF2-40B4-BE49-F238E27FC236}">
                  <a16:creationId xmlns:a16="http://schemas.microsoft.com/office/drawing/2014/main" id="{BDF740B6-28FA-4BCD-A0A9-D8243CA5F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5305" y="1376953"/>
              <a:ext cx="3921739" cy="340492"/>
            </a:xfrm>
            <a:prstGeom prst="rect">
              <a:avLst/>
            </a:prstGeom>
          </p:spPr>
        </p:pic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5B7D69DC-C52D-42D8-9EA4-BFBC0D93095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590" y="1786373"/>
            <a:ext cx="1894944" cy="126329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AEFEDE2-9E7C-4BDA-9996-ECB57FE2EAA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9" y="2890771"/>
            <a:ext cx="3368780" cy="4000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BDD38E-7A59-4976-9CDE-0AE15B669DBA}"/>
              </a:ext>
            </a:extLst>
          </p:cNvPr>
          <p:cNvSpPr txBox="1"/>
          <p:nvPr/>
        </p:nvSpPr>
        <p:spPr>
          <a:xfrm>
            <a:off x="1118103" y="4725626"/>
            <a:ext cx="169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/>
              <a:t>2003-2023: ca. 65.000 €</a:t>
            </a:r>
          </a:p>
        </p:txBody>
      </p:sp>
    </p:spTree>
    <p:extLst>
      <p:ext uri="{BB962C8B-B14F-4D97-AF65-F5344CB8AC3E}">
        <p14:creationId xmlns:p14="http://schemas.microsoft.com/office/powerpoint/2010/main" val="352756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8C7DD7-0064-F50F-AB04-AFCD38AC0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66" y="258544"/>
            <a:ext cx="638007" cy="8640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B73F17-4F92-06F6-A917-9BAAA5F4EB3E}"/>
              </a:ext>
            </a:extLst>
          </p:cNvPr>
          <p:cNvSpPr txBox="1"/>
          <p:nvPr/>
        </p:nvSpPr>
        <p:spPr>
          <a:xfrm>
            <a:off x="912473" y="275092"/>
            <a:ext cx="126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CONGRÉS CIDUI </a:t>
            </a:r>
          </a:p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DD283B-BB34-979C-CD69-BB353CEBF29E}"/>
              </a:ext>
            </a:extLst>
          </p:cNvPr>
          <p:cNvSpPr txBox="1"/>
          <p:nvPr/>
        </p:nvSpPr>
        <p:spPr>
          <a:xfrm>
            <a:off x="2214753" y="367426"/>
            <a:ext cx="315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 de les experiències d’aprenentatge: transformació i reptes</a:t>
            </a: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 i 6 de juliol 2023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1F61BFC3-552B-7E44-B81F-474D59733D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193" y="1208158"/>
            <a:ext cx="8193552" cy="5334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 Marcador de contenido">
            <a:extLst>
              <a:ext uri="{FF2B5EF4-FFF2-40B4-BE49-F238E27FC236}">
                <a16:creationId xmlns:a16="http://schemas.microsoft.com/office/drawing/2014/main" id="{96333E2C-FC51-BE47-AA96-5A517A399093}"/>
              </a:ext>
            </a:extLst>
          </p:cNvPr>
          <p:cNvSpPr txBox="1">
            <a:spLocks/>
          </p:cNvSpPr>
          <p:nvPr/>
        </p:nvSpPr>
        <p:spPr>
          <a:xfrm>
            <a:off x="341193" y="1758117"/>
            <a:ext cx="8325135" cy="284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400" dirty="0"/>
              <a:t>Els programes de promoció institucionals han permès:</a:t>
            </a:r>
            <a:endParaRPr lang="es-ES" sz="1400" dirty="0"/>
          </a:p>
          <a:p>
            <a:r>
              <a:rPr lang="ca-ES" sz="1400" dirty="0"/>
              <a:t>El trànsit de la millora i innovació docent cap a la recerca en docència. </a:t>
            </a:r>
          </a:p>
          <a:p>
            <a:r>
              <a:rPr lang="ca-ES" sz="1400" dirty="0"/>
              <a:t>La generació d’espais de reflexió en l’àmbit de la Xarxa Vives d’Universitats (docència en Botànica i docència semipresencial).</a:t>
            </a:r>
            <a:endParaRPr lang="es-ES" sz="1400" dirty="0"/>
          </a:p>
          <a:p>
            <a:r>
              <a:rPr lang="ca-ES" sz="1400" dirty="0"/>
              <a:t>La potenciació i consolidació en el temps (20 anys) d’un GID com a equip docent amb capacitat per  respondre conjuntament als nous paradigmes i reptes acadèmics (implantació EEES, afectació crisi COVID-19, etc.).</a:t>
            </a:r>
          </a:p>
          <a:p>
            <a:r>
              <a:rPr lang="ca-ES" sz="1400" dirty="0"/>
              <a:t>L’obtenció del finançament necessari per dur a terme les intervencions docents i la seva difusió.</a:t>
            </a:r>
            <a:endParaRPr lang="es-ES" sz="1400" dirty="0"/>
          </a:p>
          <a:p>
            <a:r>
              <a:rPr lang="ca-ES" sz="1400" dirty="0"/>
              <a:t>Un impacte sostingut de les actuacions en l’ensenyament de la Botànica en el grau de Farmàcia.</a:t>
            </a:r>
            <a:endParaRPr lang="es-ES" sz="1400" dirty="0"/>
          </a:p>
          <a:p>
            <a:r>
              <a:rPr lang="ca-ES" sz="1400" dirty="0"/>
              <a:t>La col·laboració transversal i l’intercanvi d’experiències  amb altres GID.</a:t>
            </a:r>
            <a:endParaRPr lang="es-ES" sz="1400" dirty="0"/>
          </a:p>
          <a:p>
            <a:r>
              <a:rPr lang="ca-ES" sz="1400" dirty="0"/>
              <a:t>El reconeixement de l’excel·lència de qualitat docent universitària del grup.</a:t>
            </a:r>
            <a:endParaRPr lang="ca-E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9C16EC-58AD-044C-6BC0-994512C03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8" y="321777"/>
            <a:ext cx="2553710" cy="5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3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4F99FD8CD0F9498F945E315CCAE7D1" ma:contentTypeVersion="14" ma:contentTypeDescription="Crear nuevo documento." ma:contentTypeScope="" ma:versionID="24be62c5ab350aaca3e26246f290a3e6">
  <xsd:schema xmlns:xsd="http://www.w3.org/2001/XMLSchema" xmlns:xs="http://www.w3.org/2001/XMLSchema" xmlns:p="http://schemas.microsoft.com/office/2006/metadata/properties" xmlns:ns3="2cfbef3c-0b66-43d7-968e-592f7f089ae9" xmlns:ns4="2c066835-c7ba-4e3d-ac3f-8fbed91ab74c" targetNamespace="http://schemas.microsoft.com/office/2006/metadata/properties" ma:root="true" ma:fieldsID="b1065cac53e7c08874d0913678fee145" ns3:_="" ns4:_="">
    <xsd:import namespace="2cfbef3c-0b66-43d7-968e-592f7f089ae9"/>
    <xsd:import namespace="2c066835-c7ba-4e3d-ac3f-8fbed91ab7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bef3c-0b66-43d7-968e-592f7f089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66835-c7ba-4e3d-ac3f-8fbed91ab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3D60C-5F76-45D6-AE48-AF6A66BFF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bef3c-0b66-43d7-968e-592f7f089ae9"/>
    <ds:schemaRef ds:uri="2c066835-c7ba-4e3d-ac3f-8fbed91ab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BAC95-D9FE-46DD-97BD-4DAD5569CDDC}">
  <ds:schemaRefs>
    <ds:schemaRef ds:uri="2cfbef3c-0b66-43d7-968e-592f7f089ae9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c066835-c7ba-4e3d-ac3f-8fbed91ab74c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96D8D7A-4FE7-479E-95F3-B5F266B4F8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769</Words>
  <Application>Microsoft Office PowerPoint</Application>
  <PresentationFormat>Presentació en pantalla (16:9)</PresentationFormat>
  <Paragraphs>136</Paragraphs>
  <Slides>11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 del PowerPoint</vt:lpstr>
      <vt:lpstr>Presentació del PowerPoint</vt:lpstr>
      <vt:lpstr>Objectius</vt:lpstr>
      <vt:lpstr>Metodologia</vt:lpstr>
      <vt:lpstr>Resultats (1)</vt:lpstr>
      <vt:lpstr>Resultats (2)</vt:lpstr>
      <vt:lpstr>Resultats (3)</vt:lpstr>
      <vt:lpstr>Resultats (4)</vt:lpstr>
      <vt:lpstr>Conclusions</vt:lpstr>
      <vt:lpstr>Agraïments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Joan Simon</cp:lastModifiedBy>
  <cp:revision>53</cp:revision>
  <dcterms:created xsi:type="dcterms:W3CDTF">2017-11-24T10:02:41Z</dcterms:created>
  <dcterms:modified xsi:type="dcterms:W3CDTF">2023-06-22T18:23:09Z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0x010100954F99FD8CD0F9498F945E315CCAE7D1</vt:lpwstr>
  </property>
</Properties>
</file>